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8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2" r:id="rId37"/>
    <p:sldId id="291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2" r:id="rId47"/>
    <p:sldId id="301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B984A1-2181-4993-A826-8A286AA7E87F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6724B-7A43-421D-9782-FD85C4D46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726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Start here 3</a:t>
            </a:r>
            <a:r>
              <a:rPr lang="en-US" baseline="30000" smtClean="0"/>
              <a:t>rd</a:t>
            </a:r>
            <a:r>
              <a:rPr lang="en-US" smtClean="0"/>
              <a:t> period Tuesday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6724B-7A43-421D-9782-FD85C4D46F3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337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Start here with 1</a:t>
            </a:r>
            <a:r>
              <a:rPr lang="en-US" baseline="30000" dirty="0" smtClean="0"/>
              <a:t>st</a:t>
            </a:r>
            <a:r>
              <a:rPr lang="en-US" dirty="0" smtClean="0"/>
              <a:t> period Tuesday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6724B-7A43-421D-9782-FD85C4D46F3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491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Start here 5</a:t>
            </a:r>
            <a:r>
              <a:rPr lang="en-US" baseline="30000" dirty="0" smtClean="0"/>
              <a:t>th</a:t>
            </a:r>
            <a:r>
              <a:rPr lang="en-US" dirty="0" smtClean="0"/>
              <a:t> period Monday.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6724B-7A43-421D-9782-FD85C4D46F3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30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B75A-7DB2-4FC7-A962-FACB51ACF4C1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EDB12-E2CF-4F6B-B6F4-845FF621D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38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B75A-7DB2-4FC7-A962-FACB51ACF4C1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EDB12-E2CF-4F6B-B6F4-845FF621D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696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B75A-7DB2-4FC7-A962-FACB51ACF4C1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EDB12-E2CF-4F6B-B6F4-845FF621D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38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B75A-7DB2-4FC7-A962-FACB51ACF4C1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EDB12-E2CF-4F6B-B6F4-845FF621D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27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B75A-7DB2-4FC7-A962-FACB51ACF4C1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EDB12-E2CF-4F6B-B6F4-845FF621D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39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B75A-7DB2-4FC7-A962-FACB51ACF4C1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EDB12-E2CF-4F6B-B6F4-845FF621D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30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B75A-7DB2-4FC7-A962-FACB51ACF4C1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EDB12-E2CF-4F6B-B6F4-845FF621D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48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B75A-7DB2-4FC7-A962-FACB51ACF4C1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EDB12-E2CF-4F6B-B6F4-845FF621D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628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B75A-7DB2-4FC7-A962-FACB51ACF4C1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EDB12-E2CF-4F6B-B6F4-845FF621D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221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B75A-7DB2-4FC7-A962-FACB51ACF4C1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EDB12-E2CF-4F6B-B6F4-845FF621D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256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0B75A-7DB2-4FC7-A962-FACB51ACF4C1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EDB12-E2CF-4F6B-B6F4-845FF621D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783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0B75A-7DB2-4FC7-A962-FACB51ACF4C1}" type="datetimeFigureOut">
              <a:rPr lang="en-US" smtClean="0"/>
              <a:t>5/6/2013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EDB12-E2CF-4F6B-B6F4-845FF621D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60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304800"/>
            <a:ext cx="8534400" cy="48768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Groups of 3:</a:t>
            </a:r>
          </a:p>
          <a:p>
            <a:pPr marL="514350" indent="-514350" algn="l"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Read the question</a:t>
            </a:r>
          </a:p>
          <a:p>
            <a:pPr marL="514350" indent="-514350" algn="l"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Do work on your paper</a:t>
            </a:r>
          </a:p>
          <a:p>
            <a:pPr marL="514350" indent="-514350" algn="l"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Put answer on whiteboard</a:t>
            </a:r>
          </a:p>
          <a:p>
            <a:pPr marL="514350" indent="-514350" algn="l">
              <a:buAutoNum type="arabicParenR"/>
            </a:pPr>
            <a:r>
              <a:rPr lang="en-US" dirty="0" smtClean="0">
                <a:solidFill>
                  <a:schemeClr val="tx1"/>
                </a:solidFill>
              </a:rPr>
              <a:t>After one round, if the team whose turn it is gets the correct answer, they can either get a point or take a point from another team.</a:t>
            </a:r>
          </a:p>
        </p:txBody>
      </p:sp>
    </p:spTree>
    <p:extLst>
      <p:ext uri="{BB962C8B-B14F-4D97-AF65-F5344CB8AC3E}">
        <p14:creationId xmlns:p14="http://schemas.microsoft.com/office/powerpoint/2010/main" val="126403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7324"/>
            <a:ext cx="4764708" cy="681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981200" y="5105400"/>
            <a:ext cx="4840908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9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4061"/>
            <a:ext cx="5638800" cy="6733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990600" y="3886200"/>
            <a:ext cx="56388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1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04799"/>
            <a:ext cx="7162800" cy="599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762000" y="1676400"/>
            <a:ext cx="32766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67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" y="585537"/>
            <a:ext cx="8234548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471636" y="2971800"/>
            <a:ext cx="3490763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42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783083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52400" y="1828800"/>
            <a:ext cx="35814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39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6225"/>
            <a:ext cx="7696200" cy="5220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381000" y="3352800"/>
            <a:ext cx="52578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900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801599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228600" y="1828800"/>
            <a:ext cx="31242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57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799"/>
            <a:ext cx="7696200" cy="6105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21118" y="3761874"/>
            <a:ext cx="3200400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32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2399"/>
            <a:ext cx="5105400" cy="683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143000" y="4648200"/>
            <a:ext cx="21336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222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71902"/>
            <a:ext cx="5257800" cy="6786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371600" y="5715000"/>
            <a:ext cx="1752600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53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63576"/>
            <a:ext cx="5257800" cy="6775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1511968" y="4052236"/>
            <a:ext cx="21336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6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82950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445168" y="2533450"/>
            <a:ext cx="21336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25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5924"/>
            <a:ext cx="4476750" cy="601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356" y="1219200"/>
            <a:ext cx="3476625" cy="532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76200" y="1447800"/>
            <a:ext cx="989798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57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440055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858353"/>
            <a:ext cx="392430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4800600" y="990600"/>
            <a:ext cx="9906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2875"/>
            <a:ext cx="4181475" cy="657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804" y="1328086"/>
            <a:ext cx="4143375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4800599" y="1600200"/>
            <a:ext cx="762001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861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-4011"/>
            <a:ext cx="5000625" cy="646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511968" y="5410200"/>
            <a:ext cx="21336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963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413" y="95250"/>
            <a:ext cx="4829175" cy="666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981200" y="5029200"/>
            <a:ext cx="21336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04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9550"/>
            <a:ext cx="4438650" cy="643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50" y="1219200"/>
            <a:ext cx="4124325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381000" y="4724400"/>
            <a:ext cx="6858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765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399"/>
            <a:ext cx="5715000" cy="6793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990600" y="4953000"/>
            <a:ext cx="21336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2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821" y="18351"/>
            <a:ext cx="4724400" cy="6843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752600" y="4985886"/>
            <a:ext cx="1524000" cy="609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8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4799"/>
            <a:ext cx="6934200" cy="536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693821" y="2209800"/>
            <a:ext cx="2448827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81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"/>
            <a:ext cx="7467600" cy="637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533400" y="2034941"/>
            <a:ext cx="21336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168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7620000" cy="5770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457200" y="3810000"/>
            <a:ext cx="1828800" cy="685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79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704165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457200" y="2438400"/>
            <a:ext cx="21336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3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0"/>
            <a:ext cx="4572001" cy="6767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95395"/>
            <a:ext cx="4638675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4038600" y="5033211"/>
            <a:ext cx="8382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80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304800"/>
            <a:ext cx="7611583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381000" y="2552700"/>
            <a:ext cx="43434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02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7924800" cy="5575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838200" y="3352800"/>
            <a:ext cx="29718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17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799"/>
            <a:ext cx="8001000" cy="572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609600" y="3733800"/>
            <a:ext cx="4800600" cy="1066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21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52400"/>
            <a:ext cx="4154665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447800"/>
            <a:ext cx="3724275" cy="557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152400" y="5257800"/>
            <a:ext cx="457200" cy="5667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7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1438"/>
            <a:ext cx="4371975" cy="671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851" y="1524000"/>
            <a:ext cx="3562350" cy="564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4785861" y="2438400"/>
            <a:ext cx="457200" cy="5667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190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7315200" cy="600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457200" y="4267200"/>
            <a:ext cx="1386339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1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72578"/>
            <a:ext cx="5397708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685800" y="3581400"/>
            <a:ext cx="2622654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62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"/>
            <a:ext cx="7162800" cy="6018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762000" y="4953000"/>
            <a:ext cx="2209800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448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6172200" cy="5568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600376" y="4495800"/>
            <a:ext cx="29718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74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26" y="304800"/>
            <a:ext cx="9042822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381000" y="1447800"/>
            <a:ext cx="41910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9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086165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457200" y="3657600"/>
            <a:ext cx="35052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872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5770858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589949" y="2286000"/>
            <a:ext cx="29718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127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09600"/>
            <a:ext cx="5712542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914400" y="2895600"/>
            <a:ext cx="44196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10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609600"/>
            <a:ext cx="6567055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609599" y="3200400"/>
            <a:ext cx="44196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71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12" y="457200"/>
            <a:ext cx="6842876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381000" y="1524000"/>
            <a:ext cx="44196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809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45" y="274320"/>
            <a:ext cx="4944438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65370" y="3093720"/>
            <a:ext cx="44196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948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7924800" cy="6644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225357" y="2819400"/>
            <a:ext cx="44196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4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228600"/>
            <a:ext cx="7696200" cy="7457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-77821" y="4495800"/>
            <a:ext cx="44196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92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26" y="609600"/>
            <a:ext cx="8922774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211600" y="3256548"/>
            <a:ext cx="5046199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18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6200"/>
            <a:ext cx="7435389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65370" y="3093720"/>
            <a:ext cx="44196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30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70" y="583660"/>
            <a:ext cx="7802745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76200" y="2298160"/>
            <a:ext cx="44196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500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"/>
            <a:ext cx="6549736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914400" y="2362200"/>
            <a:ext cx="44196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44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304800"/>
            <a:ext cx="7483929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990600" y="2438400"/>
            <a:ext cx="44196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42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314324"/>
            <a:ext cx="7250447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533400" y="3505199"/>
            <a:ext cx="44196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93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67965"/>
            <a:ext cx="6400800" cy="5179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457200" y="1600200"/>
            <a:ext cx="44196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41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304800"/>
            <a:ext cx="6066971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685800" y="1981200"/>
            <a:ext cx="44196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0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457200"/>
            <a:ext cx="6935011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219200" y="1295400"/>
            <a:ext cx="4419600" cy="99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3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8809391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247850" y="5105400"/>
            <a:ext cx="7448349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53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8392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445168" y="2743200"/>
            <a:ext cx="21336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46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599"/>
            <a:ext cx="7772400" cy="5644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228600" y="2895600"/>
            <a:ext cx="7848600" cy="1143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08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387131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228600" y="3733800"/>
            <a:ext cx="32004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563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66</Words>
  <Application>Microsoft Office PowerPoint</Application>
  <PresentationFormat>On-screen Show (4:3)</PresentationFormat>
  <Paragraphs>11</Paragraphs>
  <Slides>57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Lovewell</dc:creator>
  <cp:lastModifiedBy>Thao Le</cp:lastModifiedBy>
  <cp:revision>17</cp:revision>
  <dcterms:created xsi:type="dcterms:W3CDTF">2013-05-02T13:14:55Z</dcterms:created>
  <dcterms:modified xsi:type="dcterms:W3CDTF">2013-05-06T18:51:01Z</dcterms:modified>
</cp:coreProperties>
</file>